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1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39" r:id="rId24"/>
    <p:sldId id="262" r:id="rId25"/>
    <p:sldId id="269" r:id="rId26"/>
    <p:sldId id="270" r:id="rId27"/>
    <p:sldId id="271" r:id="rId28"/>
    <p:sldId id="272" r:id="rId29"/>
    <p:sldId id="273" r:id="rId30"/>
    <p:sldId id="275" r:id="rId31"/>
    <p:sldId id="276" r:id="rId32"/>
    <p:sldId id="277" r:id="rId33"/>
    <p:sldId id="278" r:id="rId34"/>
    <p:sldId id="281" r:id="rId35"/>
    <p:sldId id="282" r:id="rId36"/>
    <p:sldId id="283" r:id="rId37"/>
    <p:sldId id="279" r:id="rId38"/>
    <p:sldId id="284" r:id="rId39"/>
    <p:sldId id="285" r:id="rId40"/>
    <p:sldId id="286" r:id="rId41"/>
    <p:sldId id="287" r:id="rId42"/>
    <p:sldId id="288" r:id="rId43"/>
    <p:sldId id="280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7" r:id="rId57"/>
    <p:sldId id="309" r:id="rId58"/>
    <p:sldId id="310" r:id="rId59"/>
    <p:sldId id="311" r:id="rId60"/>
    <p:sldId id="312" r:id="rId61"/>
    <p:sldId id="315" r:id="rId62"/>
    <p:sldId id="316" r:id="rId63"/>
    <p:sldId id="317" r:id="rId64"/>
    <p:sldId id="318" r:id="rId65"/>
    <p:sldId id="313" r:id="rId66"/>
    <p:sldId id="314" r:id="rId67"/>
    <p:sldId id="301" r:id="rId68"/>
    <p:sldId id="302" r:id="rId69"/>
    <p:sldId id="303" r:id="rId70"/>
    <p:sldId id="304" r:id="rId71"/>
    <p:sldId id="305" r:id="rId72"/>
    <p:sldId id="306" r:id="rId73"/>
    <p:sldId id="274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9" r:id="rId84"/>
    <p:sldId id="330" r:id="rId85"/>
    <p:sldId id="331" r:id="rId86"/>
    <p:sldId id="328" r:id="rId87"/>
    <p:sldId id="332" r:id="rId88"/>
    <p:sldId id="333" r:id="rId89"/>
    <p:sldId id="334" r:id="rId90"/>
    <p:sldId id="335" r:id="rId91"/>
    <p:sldId id="336" r:id="rId92"/>
    <p:sldId id="337" r:id="rId93"/>
    <p:sldId id="33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52B5-97E2-282B-0C68-F207F4847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597D3-F251-CF1B-85C4-83CE8EF81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690D8-CCC0-DF75-40B5-F17EE5E7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7A9E9-E756-DBE3-6822-168EFF16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C4E88-49C7-094D-9B55-D900DCA2D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31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5E598-F38C-8127-B330-EC97FA5A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23ABF-8FCE-C632-5461-87A58F8B1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15EE3-200C-625F-44DF-3E96476B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5A34F-F899-4CAA-BC0E-45106593B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F6A91-0758-9F42-6A03-ADF8D0BA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331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71E2F4-2764-F83B-856C-7D5299C43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47BE50-9176-4511-6110-98B47AC21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83A24-1075-BA70-C631-79322086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3B25E-C526-033A-CB6C-3C2C339C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B9DDA-44AB-3CFB-334C-B2360A12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41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6185-B8FA-D337-40BE-6F43D35C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612DD-0A93-56FB-BB5F-AA3A3281A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E098D-DE50-07D1-D4FF-64C02ECD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FB39D-FBF3-B025-672B-81CA24AE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A4523-07AF-9175-6B87-F3B2203B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153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E16F-7775-805A-ECA4-725D68A3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DD0B7-FAA9-5357-1993-5327453A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F703F-22E6-A5F7-ED38-D26F088F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8E71A-A1E2-D405-4491-E6F83F81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648CE-1A1F-ACD5-052C-3F4CB698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24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768C-B0CB-0896-356B-59235D11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9582-5C34-9A07-CEBE-E20BA4DF6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08CEB-0642-1E3E-AD68-A8775A6EF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834F9-2F1A-CF36-10D9-C682B917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69CE5-3983-3D95-384E-25B303DD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FA7BA-3E79-5E4C-999B-FD3DBF83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55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ED97-001E-0771-B0C2-085A5AD1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F50D2-D1A3-528C-B6E7-0F1AC3E9E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70103-853D-4A68-03F1-9110378CB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C2832-8099-C22F-B46E-2F57CC1DC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80D97-3138-3DAD-24AD-0926F225A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05426-175D-2C3D-E6E5-B40ED41D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E8A5E-4730-19B3-2C2B-387BDC414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5E4A47-625F-4FED-7B2C-08B0BAC6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5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23A0-13FD-2E08-71F5-1BD0587B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ACA5D-B895-E93E-9A0F-CDCB7833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91FD9-F42E-29F3-44C6-0D8B3695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C1E23-4C64-880B-214E-767F8D25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49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29BD0-41ED-2490-045F-61F7FCD7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911CF-FFF4-4F0D-554A-BBB4E237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9851A-B5E3-379B-878D-F72A74C2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8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A9359-1EC5-8E70-D76F-FBE4DA11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DE16-6B83-6EF0-1825-1A93B9D8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0ED35-2FA2-FC8E-73A6-31DFD707D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DB9C8-775E-BD85-AA24-1CC4DDE8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AC467-5736-5CAF-83DC-F470B3BF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A9BA6-0204-1D5C-3D6D-42FA647F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93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D407-2B0B-019F-EC13-8C79EF6C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852FC-3E05-0FD9-53A8-BFB1EDE57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7F66C-058C-59D9-2CB1-563F151B3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AAA90-BD27-BD77-2F13-CD81CCBE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69BE2-84BE-8813-0FBD-D665931E9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93344-3414-1EC7-ACDA-3CB90774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45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83D07-55DE-4D1D-6F2F-849BE55E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1AC0C-F0C3-FDE5-CE26-341C74A4E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A0DF5-5B71-AA1E-9765-17F398FD4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03CF4-6291-45E5-A473-721466857C70}" type="datetimeFigureOut">
              <a:rPr lang="en-IN" smtClean="0"/>
              <a:t>29-11-2024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FC00D-5F8F-F94C-C527-20DCCADDC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4900-5368-85CD-12AC-FD3AF9C4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24F3E-3357-42D4-AF5E-F2C5225A56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09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733A5C-1A72-F41B-6BA9-8DE084E9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045"/>
            <a:ext cx="12192000" cy="44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790B8-C77F-E772-BFD1-F0561965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1F172-921A-938A-3950-FB34C25C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25"/>
            <a:ext cx="12192000" cy="52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3BAE-F865-643E-4CB2-186C0DEC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7725B-C6FC-C392-842E-86AB5D41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194"/>
            <a:ext cx="12192000" cy="588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54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8CD6-8361-1965-AD31-CD1A40780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D3FAB2-7134-E704-72CE-CF01DA7686E5}"/>
              </a:ext>
            </a:extLst>
          </p:cNvPr>
          <p:cNvSpPr txBox="1"/>
          <p:nvPr/>
        </p:nvSpPr>
        <p:spPr>
          <a:xfrm>
            <a:off x="1109032" y="2413337"/>
            <a:ext cx="110829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6000" b="1" i="0" dirty="0">
                <a:solidFill>
                  <a:srgbClr val="FF0000"/>
                </a:solidFill>
                <a:effectLst/>
                <a:latin typeface="-apple-system"/>
              </a:rPr>
              <a:t>The Snowflake pricing model</a:t>
            </a:r>
          </a:p>
        </p:txBody>
      </p:sp>
    </p:spTree>
    <p:extLst>
      <p:ext uri="{BB962C8B-B14F-4D97-AF65-F5344CB8AC3E}">
        <p14:creationId xmlns:p14="http://schemas.microsoft.com/office/powerpoint/2010/main" val="366610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C98B-AE11-85E6-0C35-179EBE6B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57B81-D3B1-C71B-0C07-7F1DE20E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546"/>
            <a:ext cx="12192000" cy="59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0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93BAC-0EB6-B05A-8E65-7B748CA73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658ED-6CC3-7411-3A20-08B539A4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360"/>
            <a:ext cx="12192000" cy="583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1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3E6D-B3CD-F303-6FCE-95E0C8AA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18FE9-1DEB-89EE-E066-0EE0B08A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566"/>
            <a:ext cx="12192000" cy="625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9CEE-1E2F-49E8-1E38-0835297F6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EE0C8-3DC0-975C-54FC-AE9359CF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585"/>
            <a:ext cx="12192000" cy="55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2CCA-930D-5057-C560-D3B46F3BD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917E1-A410-BDB9-BFBE-45EDA736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542787"/>
            <a:ext cx="1178407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6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CE7E0-5792-6E51-3CAF-12A39F48A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52D8C-9AD6-5199-9911-49A7D82C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730"/>
            <a:ext cx="12192000" cy="43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8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44CC5-5449-3044-A30C-3D50BF98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2D73D-CA06-9CB6-667B-5990F3B4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184"/>
            <a:ext cx="12192000" cy="43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9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CE1F-02F9-365C-A6A5-4AFFEB64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BBA72-1AF8-8AFF-2890-F155AF65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895"/>
            <a:ext cx="12192000" cy="51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95751-8E3B-18B3-0820-1C6CEB3B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1C48C-7A62-942E-62AF-9B29EA60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249"/>
            <a:ext cx="12192000" cy="63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9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B0469-577D-C5A5-BB12-D907923B9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308CD-0B8C-2060-533A-B45F643D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71"/>
            <a:ext cx="12192000" cy="561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1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1311A-530E-4150-3D53-DF67F077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8634C-55BE-488A-80F8-A21A4E14C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9E8B8-3CCB-1F5D-6085-8279F923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1"/>
            <a:ext cx="12192000" cy="57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3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52E7-0935-7D29-617B-3616EAF6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92577-89B3-3414-A0D6-996ECFC4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644"/>
            <a:ext cx="12192000" cy="59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61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9C31-CCEC-418D-806F-EDAC9A37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D0CF7-3F8E-8921-5AA3-1A8BCC40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869"/>
            <a:ext cx="12192000" cy="59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9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70A6A-75DC-C7D1-6416-B4DFEB48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BDFA7-845A-09CE-6574-D67108D3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658"/>
            <a:ext cx="12192000" cy="62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07353-2436-E947-ECFD-71DFA9BC0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57200-8A05-34F2-D916-68C2B76F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149"/>
            <a:ext cx="12192000" cy="6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84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A53D6-D702-D11A-2CAC-F54A234DB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A0C1F-8683-F6EF-D7D9-7FDDE2A5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671"/>
            <a:ext cx="12192000" cy="578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9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DFA89-860D-9C31-9107-5AD6BE5DC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82A1BAFC-A29A-5957-58AF-C87C9ED37A59}"/>
              </a:ext>
            </a:extLst>
          </p:cNvPr>
          <p:cNvSpPr/>
          <p:nvPr/>
        </p:nvSpPr>
        <p:spPr>
          <a:xfrm>
            <a:off x="1983036" y="1288973"/>
            <a:ext cx="8978747" cy="4605051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IN" sz="5400" b="1" i="0">
                <a:effectLst/>
                <a:latin typeface="-apple-system"/>
              </a:rPr>
              <a:t>Tackling data capture challenges</a:t>
            </a:r>
          </a:p>
        </p:txBody>
      </p:sp>
    </p:spTree>
    <p:extLst>
      <p:ext uri="{BB962C8B-B14F-4D97-AF65-F5344CB8AC3E}">
        <p14:creationId xmlns:p14="http://schemas.microsoft.com/office/powerpoint/2010/main" val="401455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56D1-51A3-BBD8-700F-B664A7D4A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3C23F-12B5-16B9-F665-A9449C65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729"/>
            <a:ext cx="12192000" cy="50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50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D2CE-2C7A-7AE8-06FB-3584C6122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08B64-6E70-751A-6884-DE1D4193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787"/>
            <a:ext cx="12192000" cy="47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5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C507F-A34B-E0B3-0587-326E1858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B3CD1-00D2-FCF6-2007-9681E52F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42"/>
            <a:ext cx="12192000" cy="639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72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0FEEC-25D8-07A9-E77C-A99A50615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231E9-20AC-2DAB-68E7-5C523F37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152"/>
            <a:ext cx="12192000" cy="60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6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C28C9-6D11-63D7-E932-46D5C840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36AAAC-12C6-5ABA-3956-7C9D24FB6691}"/>
              </a:ext>
            </a:extLst>
          </p:cNvPr>
          <p:cNvSpPr/>
          <p:nvPr/>
        </p:nvSpPr>
        <p:spPr>
          <a:xfrm>
            <a:off x="88135" y="1619480"/>
            <a:ext cx="11986352" cy="2732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sz="4800" b="1" i="0" dirty="0">
                <a:effectLst/>
                <a:latin typeface="-apple-system"/>
              </a:rPr>
              <a:t>Data loading and unloading with Snowflake</a:t>
            </a:r>
          </a:p>
        </p:txBody>
      </p:sp>
    </p:spTree>
    <p:extLst>
      <p:ext uri="{BB962C8B-B14F-4D97-AF65-F5344CB8AC3E}">
        <p14:creationId xmlns:p14="http://schemas.microsoft.com/office/powerpoint/2010/main" val="120376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EA877-46BA-42D0-0DC9-BE17FF54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2A352-5F9F-A519-F672-E9038794A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3251"/>
            <a:ext cx="12192000" cy="45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5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E480-883E-58F0-430D-890104BC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5C7138-8C98-31E9-7DA6-5C97DFD4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61"/>
            <a:ext cx="12192000" cy="54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74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65816-7D28-6C8B-F247-12AC1258D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B9950-DC23-EE9D-D920-CC0BFE88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591"/>
            <a:ext cx="12192000" cy="57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24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8649-4FC3-231E-4883-B18D2D474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294B7-E55C-EEB3-0AC8-F81BDFA8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16"/>
            <a:ext cx="12192000" cy="56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17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E180E-9927-84EA-E422-2F712CEC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A6045-91FF-2140-B280-8503424C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37"/>
            <a:ext cx="12192000" cy="65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5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67CF1-1F13-7E18-7278-4742D99B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C8F27-043C-37DA-791F-51B4FE7F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08"/>
            <a:ext cx="12192000" cy="63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7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D6E72-6C71-D434-5CA4-56EBD212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187CD-E9D5-4121-84C5-0B0B9AA7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657"/>
            <a:ext cx="12192000" cy="54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6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2CCBF-F200-EE50-D344-9563C1AA2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7DDDC-AA22-F263-A8D1-0D0D2271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866"/>
            <a:ext cx="12192000" cy="61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23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2EBC1-21E0-796B-F744-E2C91923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0110B-AFBF-ECF8-B9A2-F1902B44B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709"/>
            <a:ext cx="12192000" cy="60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2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9A3B5-E023-5931-783B-C3466B39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BB9FC-52B8-6F5A-DF3F-30997DAB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310"/>
            <a:ext cx="12192000" cy="62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2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63DB7-7F12-A3C5-4A60-07C6E77E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235B7-AC58-580D-D37D-C93C65AC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904522"/>
            <a:ext cx="12012701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11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6750D-FFAD-B7A8-8AAC-9891A6937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339B7-923B-EE29-3344-3E7C69E9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544"/>
            <a:ext cx="12192000" cy="605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9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7F261-1A75-6072-4DBB-0B31B89C7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52C5B-589D-E86D-DDBE-9DE9F3A2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893"/>
            <a:ext cx="12192000" cy="62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7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34746-AEF4-035F-B2B6-72F306495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2513C-7554-83ED-54C7-7C9BB097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594"/>
            <a:ext cx="12192000" cy="593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2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DC90-1A6E-D3F1-9DED-0879AC49F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24CD7-1D5B-46CC-0CD9-76EDAB5A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208"/>
            <a:ext cx="12192000" cy="48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16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12B6D-01AF-D839-2B6C-82D589193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778C0-D3D1-BD2A-F89E-44D0AB84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191"/>
            <a:ext cx="12192000" cy="61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79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F7FD9-9B4A-B66C-22EC-FD7D46973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49F92-4FEB-F46A-CA50-50AAC5931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929"/>
            <a:ext cx="12192000" cy="601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9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E0812-4DDB-2E0D-3617-4064D793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C6B93-B093-1182-923B-C9A3F898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348"/>
            <a:ext cx="12192000" cy="602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43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DD856-CEF2-ACE9-2313-49951A99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D684A-B08B-BD73-0CCD-020A99D6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432"/>
            <a:ext cx="12192000" cy="63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3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7E2F-9400-9F36-0C38-C29644FE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39A626-3498-028A-16AB-AEC309C52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20"/>
            <a:ext cx="12192000" cy="627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5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8A932-B695-101A-B0FA-98DEEB349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65094-8E1B-D587-FEFE-ED85B4E3F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350"/>
            <a:ext cx="12192000" cy="60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2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F694-EC56-33B6-84F0-2987CAEE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FBA24-C37F-8B0A-F003-26CCB9BA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961"/>
            <a:ext cx="12192000" cy="52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7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08ED3-EB03-043E-7D7F-3A7BB882E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00CB82-6FF5-BC7B-4BBD-73D06107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674"/>
            <a:ext cx="12192000" cy="631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1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7EC26-8828-7C39-9732-59D8C512C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865A0-A685-F299-9B6C-DFCA3212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958"/>
            <a:ext cx="12192000" cy="53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11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6C0C5-5CF3-5657-0727-4599F6927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008DA5-B5DE-C789-83BE-309225BD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185"/>
            <a:ext cx="12192000" cy="60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53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2EA0-B79A-B983-A411-2B2E490B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CAAF1-3E3F-1A83-1B36-A8EA226D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322"/>
            <a:ext cx="12192000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00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8FD0F-A936-D408-CD0F-2AD608EF4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AD9F49-BEEF-127E-90B7-754DE444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769"/>
            <a:ext cx="12192000" cy="60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25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34D7-B057-2682-6270-C9D4037F4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E532A-97C4-7C7D-2088-8D79D3C8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426"/>
            <a:ext cx="12192000" cy="601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EE243-982D-6B68-5A5F-617A8AC0A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20FE2-22FA-BD92-F669-6CE053E0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351"/>
            <a:ext cx="12192000" cy="4973297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8C6729EF-3341-343C-D54F-37210C69DA52}"/>
              </a:ext>
            </a:extLst>
          </p:cNvPr>
          <p:cNvSpPr/>
          <p:nvPr/>
        </p:nvSpPr>
        <p:spPr>
          <a:xfrm>
            <a:off x="7304183" y="286439"/>
            <a:ext cx="3910988" cy="2401677"/>
          </a:xfrm>
          <a:prstGeom prst="cloudCallout">
            <a:avLst>
              <a:gd name="adj1" fmla="val -94354"/>
              <a:gd name="adj2" fmla="val 4369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sz="2400" b="1" i="0">
                <a:effectLst/>
                <a:latin typeface="-apple-system"/>
              </a:rPr>
              <a:t>What is Snowflake and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833776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E16E7-72D2-41C7-69F8-3809FE48D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64716-5032-97C9-7C08-BFE0F4D9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293"/>
            <a:ext cx="12192000" cy="609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9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355AB-5DC2-F05C-ACBB-7D2723E1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8862C1-7984-698B-304B-8AABE65C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748"/>
            <a:ext cx="12192000" cy="613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8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B6C2-6CE0-02C2-9F53-A6ADE3046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C7EEE4-ACB7-D265-2815-1959FFD8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144"/>
            <a:ext cx="12192000" cy="54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1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1AEC-E2AD-7291-E3B2-2110EF485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09F7E-50AE-4DF5-7112-E23F0BE6D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373"/>
            <a:ext cx="12192000" cy="58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67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BD19A-CFF5-A960-6158-AA15F56F9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D7A82-8E31-CCE3-0243-85D42810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90021"/>
            <a:ext cx="11965070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00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C8B72-9B94-EACC-6D7A-7D22689F0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00330-3D58-2530-11F7-9D9B0722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013"/>
            <a:ext cx="12192000" cy="60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4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9544C-A75A-052A-6CEE-C3EF46150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29F07E-C3F6-9565-FF72-09D2DD0C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585"/>
            <a:ext cx="12192000" cy="55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4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FD1A-6EE1-65E3-CDBC-E887AC0E7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r: 7 Points 1">
            <a:extLst>
              <a:ext uri="{FF2B5EF4-FFF2-40B4-BE49-F238E27FC236}">
                <a16:creationId xmlns:a16="http://schemas.microsoft.com/office/drawing/2014/main" id="{11BB7FB4-8C4D-E9EE-0C78-43F24AE36202}"/>
              </a:ext>
            </a:extLst>
          </p:cNvPr>
          <p:cNvSpPr/>
          <p:nvPr/>
        </p:nvSpPr>
        <p:spPr>
          <a:xfrm>
            <a:off x="1344058" y="1344058"/>
            <a:ext cx="9441455" cy="4660135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i="0" dirty="0">
                <a:effectLst/>
                <a:latin typeface="-apple-system"/>
              </a:rPr>
              <a:t>Data management in Snowflake</a:t>
            </a:r>
          </a:p>
        </p:txBody>
      </p:sp>
    </p:spTree>
    <p:extLst>
      <p:ext uri="{BB962C8B-B14F-4D97-AF65-F5344CB8AC3E}">
        <p14:creationId xmlns:p14="http://schemas.microsoft.com/office/powerpoint/2010/main" val="1850705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02BC0-0AE6-9CFD-EB07-08CFAB44A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AA139-7EAB-33BE-FC2A-65FC387F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80"/>
            <a:ext cx="12192000" cy="51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734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6179-3596-D36D-F466-0C03B269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09E9D-2176-ADD1-33D8-A828A8D1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525"/>
            <a:ext cx="12192000" cy="52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8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045DB-8BE0-211D-C7E7-7F559BB40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60138-E9E9-5D72-1A7D-643FE09C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175"/>
            <a:ext cx="12192000" cy="57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47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B69F5-5D4E-E261-11C3-9E699BA66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5A747-D1ED-ACF7-8967-1C7FC52F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982"/>
            <a:ext cx="12192000" cy="616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462DB-A20B-DF76-EAE9-35E265B7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r: 7 Points 1">
            <a:extLst>
              <a:ext uri="{FF2B5EF4-FFF2-40B4-BE49-F238E27FC236}">
                <a16:creationId xmlns:a16="http://schemas.microsoft.com/office/drawing/2014/main" id="{05AAFC4A-7C6A-9C58-DF7A-B8E92CA3DBEC}"/>
              </a:ext>
            </a:extLst>
          </p:cNvPr>
          <p:cNvSpPr/>
          <p:nvPr/>
        </p:nvSpPr>
        <p:spPr>
          <a:xfrm>
            <a:off x="1410159" y="1002535"/>
            <a:ext cx="8438920" cy="4649118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0" dirty="0">
                <a:effectLst/>
                <a:latin typeface="-apple-system"/>
              </a:rPr>
              <a:t>Visualizing your data with </a:t>
            </a:r>
            <a:r>
              <a:rPr lang="en-US" sz="4400" b="1" i="0" dirty="0" err="1">
                <a:effectLst/>
                <a:latin typeface="-apple-system"/>
              </a:rPr>
              <a:t>Snowsight</a:t>
            </a:r>
            <a:endParaRPr lang="en-US" sz="44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17868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E3FE5-4DC6-2F61-7CA7-142FA547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0EFE-4DB6-464B-96C3-6841161F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661601"/>
            <a:ext cx="9935962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661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48FA7-B101-158A-D304-BC9E4AD6E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E71B4-5DF8-0A14-FDF6-AC6DF882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958"/>
            <a:ext cx="12192000" cy="61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48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4ACE-A868-A690-CEF1-20915119B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F86A2-BEE9-BC3F-2A71-BF2D90C1E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45"/>
            <a:ext cx="12192000" cy="54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71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64DEC-8515-0C52-05BD-F0A33103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F66D5-4AEC-F71E-50B5-7E927A3C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379"/>
            <a:ext cx="12192000" cy="60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78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249FC-F4C2-56CD-21F8-8CCEA307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r: 7 Points 1">
            <a:extLst>
              <a:ext uri="{FF2B5EF4-FFF2-40B4-BE49-F238E27FC236}">
                <a16:creationId xmlns:a16="http://schemas.microsoft.com/office/drawing/2014/main" id="{0F9D7977-2020-29BD-1BAE-69D6836DEE91}"/>
              </a:ext>
            </a:extLst>
          </p:cNvPr>
          <p:cNvSpPr/>
          <p:nvPr/>
        </p:nvSpPr>
        <p:spPr>
          <a:xfrm>
            <a:off x="1366091" y="1035586"/>
            <a:ext cx="9298236" cy="4307595"/>
          </a:xfrm>
          <a:prstGeom prst="star7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IN" sz="2400" b="1" i="0" dirty="0">
                <a:effectLst/>
                <a:latin typeface="-apple-system"/>
              </a:rPr>
              <a:t>Understanding workloads in Snowflake</a:t>
            </a:r>
          </a:p>
        </p:txBody>
      </p:sp>
    </p:spTree>
    <p:extLst>
      <p:ext uri="{BB962C8B-B14F-4D97-AF65-F5344CB8AC3E}">
        <p14:creationId xmlns:p14="http://schemas.microsoft.com/office/powerpoint/2010/main" val="2241080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1886-528F-FA7B-8940-3AB6051E0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D3FC1-D188-2BF7-2FF5-E7D7E1334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480"/>
            <a:ext cx="12192000" cy="516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99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43C8-CCDA-581B-0926-CA0E6378A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5981A-5D40-0E40-8514-19784AC6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489"/>
            <a:ext cx="12192000" cy="46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7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4544E-D472-3CDD-DCD8-491E90D5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BB7E6-EC65-7D4C-8165-9C334639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902"/>
            <a:ext cx="12192000" cy="5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4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950B9-28FD-E6E9-7FE2-D0AC48E42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D1888-B7AF-AAA3-EE6E-4C685DD6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502"/>
            <a:ext cx="12192000" cy="57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6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44AE3-4BF8-63FF-45A7-A2549E04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9FEAE-4845-D2C8-C8EC-3D42E8DF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30"/>
            <a:ext cx="12192000" cy="56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73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00158-ACA6-BA35-8996-DF4C99ACB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E5D4B-B890-9BE4-882B-A8FC90E3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820"/>
            <a:ext cx="12192000" cy="45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4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CE865-F342-2E82-77E7-61D03208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4398D-13A2-6060-D846-6981FBAA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919"/>
            <a:ext cx="12192000" cy="55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31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1A5AC-5C4C-0C99-E69F-80FF9D571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r: 16 Points 1">
            <a:extLst>
              <a:ext uri="{FF2B5EF4-FFF2-40B4-BE49-F238E27FC236}">
                <a16:creationId xmlns:a16="http://schemas.microsoft.com/office/drawing/2014/main" id="{75E822BE-9B4F-E107-B77E-FEFFFB1BE057}"/>
              </a:ext>
            </a:extLst>
          </p:cNvPr>
          <p:cNvSpPr/>
          <p:nvPr/>
        </p:nvSpPr>
        <p:spPr>
          <a:xfrm>
            <a:off x="1608463" y="1388125"/>
            <a:ext cx="9342303" cy="4803355"/>
          </a:xfrm>
          <a:prstGeom prst="star16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0" dirty="0">
                <a:effectLst/>
                <a:latin typeface="-apple-system"/>
              </a:rPr>
              <a:t>The power of data sharing</a:t>
            </a:r>
          </a:p>
        </p:txBody>
      </p:sp>
    </p:spTree>
    <p:extLst>
      <p:ext uri="{BB962C8B-B14F-4D97-AF65-F5344CB8AC3E}">
        <p14:creationId xmlns:p14="http://schemas.microsoft.com/office/powerpoint/2010/main" val="3187112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8E2F7-AAB9-159F-8BD6-A692B8F67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900DD-9599-4F80-E6DA-11E34203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451"/>
            <a:ext cx="12192000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4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2F78-B912-6483-7F83-DB11FEBEB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3BD22-13DF-3AA6-19F5-D1804AB5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548"/>
            <a:ext cx="12192000" cy="48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0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B823A-2B7C-1352-BA9D-1AE86FF38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51EB2-1BE8-4CB6-B3EA-42E34D30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11"/>
            <a:ext cx="12192000" cy="41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41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22CBC-7D28-3338-2DD6-CBD6C40F1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FDF3CA-52FA-D2E3-E4A0-96429877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809"/>
            <a:ext cx="12192000" cy="47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69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66B76-AC7E-5886-3D02-F232E82A3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81954-6F0C-6405-6956-ECB9AB3B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130"/>
            <a:ext cx="12192000" cy="54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62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6CA0-F814-FF8B-D89B-8505ECB95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71BFE-5FF4-0A30-E904-5073620D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691"/>
            <a:ext cx="12192000" cy="528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55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73EB-8849-9941-CFC5-4E905A1F0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1DDC3-452F-28C4-10F9-D69A04F8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176"/>
            <a:ext cx="12192000" cy="55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5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ABF28-FD77-DF3F-0A28-3045FC8B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069609-D390-3B41-C8AE-F2EFF176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48"/>
            <a:ext cx="12192000" cy="597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920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CC5A0-DC99-FBA0-5CB4-67612433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211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43DD4-28EB-6650-FA81-12B008681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6341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28CA9-A45C-1139-46CE-1774F6FE7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42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41</Words>
  <Application>Microsoft Office PowerPoint</Application>
  <PresentationFormat>Widescreen</PresentationFormat>
  <Paragraphs>8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 Kumar</dc:creator>
  <cp:lastModifiedBy>Kumar Kumar</cp:lastModifiedBy>
  <cp:revision>14</cp:revision>
  <dcterms:created xsi:type="dcterms:W3CDTF">2024-11-29T04:48:55Z</dcterms:created>
  <dcterms:modified xsi:type="dcterms:W3CDTF">2024-11-29T06:58:14Z</dcterms:modified>
</cp:coreProperties>
</file>